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0" r:id="rId3"/>
    <p:sldId id="281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291" r:id="rId12"/>
    <p:sldId id="292" r:id="rId13"/>
    <p:sldId id="293" r:id="rId14"/>
    <p:sldId id="294" r:id="rId15"/>
    <p:sldId id="278" r:id="rId16"/>
    <p:sldId id="295" r:id="rId17"/>
    <p:sldId id="296" r:id="rId18"/>
    <p:sldId id="297" r:id="rId19"/>
    <p:sldId id="298" r:id="rId20"/>
    <p:sldId id="299" r:id="rId21"/>
    <p:sldId id="300" r:id="rId22"/>
    <p:sldId id="302" r:id="rId23"/>
    <p:sldId id="303" r:id="rId24"/>
    <p:sldId id="304" r:id="rId25"/>
    <p:sldId id="305" r:id="rId26"/>
    <p:sldId id="306" r:id="rId27"/>
    <p:sldId id="313" r:id="rId28"/>
    <p:sldId id="314" r:id="rId29"/>
    <p:sldId id="315" r:id="rId30"/>
    <p:sldId id="308" r:id="rId31"/>
    <p:sldId id="309" r:id="rId32"/>
    <p:sldId id="310" r:id="rId33"/>
    <p:sldId id="311" r:id="rId34"/>
    <p:sldId id="307" r:id="rId35"/>
    <p:sldId id="312" r:id="rId36"/>
    <p:sldId id="317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48" autoAdjust="0"/>
    <p:restoredTop sz="94660"/>
  </p:normalViewPr>
  <p:slideViewPr>
    <p:cSldViewPr snapToGrid="0">
      <p:cViewPr>
        <p:scale>
          <a:sx n="98" d="100"/>
          <a:sy n="98" d="100"/>
        </p:scale>
        <p:origin x="768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‹n.º›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Fundamentos do desenvolvimento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Professor nabil safatli – Aula </a:t>
            </a:r>
            <a:r>
              <a:rPr lang="pt-BR" dirty="0"/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0293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Conceitos da linguagem - </a:t>
            </a:r>
            <a:r>
              <a:rPr lang="pt-BR" dirty="0" err="1" smtClean="0"/>
              <a:t>objective</a:t>
            </a:r>
            <a:r>
              <a:rPr lang="pt-BR" dirty="0" smtClean="0"/>
              <a:t> </a:t>
            </a:r>
            <a:r>
              <a:rPr lang="pt-BR" dirty="0" err="1" smtClean="0"/>
              <a:t>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40163"/>
          </a:xfrm>
        </p:spPr>
        <p:txBody>
          <a:bodyPr>
            <a:normAutofit/>
          </a:bodyPr>
          <a:lstStyle/>
          <a:p>
            <a:r>
              <a:rPr lang="pt-BR" dirty="0" smtClean="0"/>
              <a:t>Programas orientados a objeto permitem aos desenvolvedores esconder trabalhos internos de outro programa e assim reutilizar funcionalidades</a:t>
            </a:r>
          </a:p>
          <a:p>
            <a:r>
              <a:rPr lang="pt-BR" dirty="0" smtClean="0"/>
              <a:t>Isso torna os programas mais eficientes e mais fáceis de manter sendo hoje uma a maneira que domina o mercado de linguagens de programação e deve ficar por muitos anos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588926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/>
              <a:t>Sistema operacional </a:t>
            </a:r>
            <a:r>
              <a:rPr lang="pt-BR" dirty="0" err="1" smtClean="0"/>
              <a:t>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Antes </a:t>
            </a:r>
            <a:r>
              <a:rPr lang="pt-BR" dirty="0"/>
              <a:t>conhecido como iPhone </a:t>
            </a:r>
            <a:r>
              <a:rPr lang="pt-BR" dirty="0" smtClean="0"/>
              <a:t>OS</a:t>
            </a:r>
          </a:p>
          <a:p>
            <a:r>
              <a:rPr lang="pt-BR" dirty="0" smtClean="0"/>
              <a:t>É </a:t>
            </a:r>
            <a:r>
              <a:rPr lang="pt-BR" dirty="0"/>
              <a:t>um sistema operacional utilizado pelos produtos da Apple </a:t>
            </a:r>
            <a:r>
              <a:rPr lang="pt-BR" dirty="0" smtClean="0"/>
              <a:t>Inc.</a:t>
            </a:r>
          </a:p>
          <a:p>
            <a:r>
              <a:rPr lang="pt-BR" dirty="0" smtClean="0"/>
              <a:t>Inicialmente </a:t>
            </a:r>
            <a:r>
              <a:rPr lang="pt-BR" dirty="0"/>
              <a:t>desenvolvido para o iPhone, o </a:t>
            </a:r>
            <a:r>
              <a:rPr lang="pt-BR" dirty="0" err="1"/>
              <a:t>iOS</a:t>
            </a:r>
            <a:r>
              <a:rPr lang="pt-BR" dirty="0"/>
              <a:t> ganhou outros aparelhos como o iPod e </a:t>
            </a:r>
            <a:r>
              <a:rPr lang="pt-BR" dirty="0" err="1" smtClean="0"/>
              <a:t>iPad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473" y="4244769"/>
            <a:ext cx="2243254" cy="224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45394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/>
              <a:t>Sistema operacional </a:t>
            </a:r>
            <a:r>
              <a:rPr lang="pt-BR" dirty="0" err="1" smtClean="0"/>
              <a:t>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Os programas desenvolvidos para o </a:t>
            </a:r>
            <a:r>
              <a:rPr lang="pt-BR" dirty="0" err="1"/>
              <a:t>iOS</a:t>
            </a:r>
            <a:r>
              <a:rPr lang="pt-BR" dirty="0"/>
              <a:t> </a:t>
            </a:r>
            <a:r>
              <a:rPr lang="pt-BR" dirty="0" smtClean="0"/>
              <a:t>são executados </a:t>
            </a:r>
            <a:r>
              <a:rPr lang="pt-BR" dirty="0"/>
              <a:t>em um ambiente conhecido como "</a:t>
            </a:r>
            <a:r>
              <a:rPr lang="pt-BR" dirty="0" err="1" smtClean="0"/>
              <a:t>sandbox</a:t>
            </a:r>
            <a:r>
              <a:rPr lang="pt-BR" dirty="0" smtClean="0"/>
              <a:t>”</a:t>
            </a:r>
          </a:p>
          <a:p>
            <a:r>
              <a:rPr lang="pt-BR" dirty="0" smtClean="0"/>
              <a:t>Significa </a:t>
            </a:r>
            <a:r>
              <a:rPr lang="pt-BR" dirty="0"/>
              <a:t>que os aplicativos </a:t>
            </a:r>
            <a:r>
              <a:rPr lang="pt-BR" dirty="0" smtClean="0"/>
              <a:t>são executados </a:t>
            </a:r>
            <a:r>
              <a:rPr lang="pt-BR" dirty="0"/>
              <a:t>em </a:t>
            </a:r>
            <a:r>
              <a:rPr lang="pt-BR" dirty="0" smtClean="0"/>
              <a:t>uma</a:t>
            </a:r>
            <a:r>
              <a:rPr lang="pt-BR" dirty="0"/>
              <a:t> </a:t>
            </a:r>
            <a:r>
              <a:rPr lang="pt-BR" dirty="0" smtClean="0"/>
              <a:t>área específica e </a:t>
            </a:r>
            <a:r>
              <a:rPr lang="pt-BR" dirty="0"/>
              <a:t>separada dos outros </a:t>
            </a:r>
            <a:r>
              <a:rPr lang="pt-BR" dirty="0" smtClean="0"/>
              <a:t>aplicativos.</a:t>
            </a:r>
          </a:p>
          <a:p>
            <a:r>
              <a:rPr lang="pt-BR" dirty="0" smtClean="0"/>
              <a:t>Assim </a:t>
            </a:r>
            <a:r>
              <a:rPr lang="pt-BR" dirty="0"/>
              <a:t>o sistema consegue isolar a </a:t>
            </a:r>
            <a:r>
              <a:rPr lang="pt-BR" dirty="0" smtClean="0"/>
              <a:t>execução </a:t>
            </a:r>
            <a:r>
              <a:rPr lang="pt-BR" dirty="0"/>
              <a:t>do programa garantindo assim a integridade e </a:t>
            </a:r>
            <a:r>
              <a:rPr lang="pt-BR" dirty="0" smtClean="0"/>
              <a:t>segurança </a:t>
            </a:r>
            <a:r>
              <a:rPr lang="pt-BR" dirty="0"/>
              <a:t>dos demais programas e do sistema operacional como um todo. </a:t>
            </a:r>
          </a:p>
        </p:txBody>
      </p:sp>
    </p:spTree>
    <p:extLst>
      <p:ext uri="{BB962C8B-B14F-4D97-AF65-F5344CB8AC3E}">
        <p14:creationId xmlns:p14="http://schemas.microsoft.com/office/powerpoint/2010/main" val="89964836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/>
              <a:t>Sistema operacional </a:t>
            </a:r>
            <a:r>
              <a:rPr lang="pt-BR" dirty="0" err="1" smtClean="0"/>
              <a:t>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Os aplicativos, uma vez desenvolvidos e testados, </a:t>
            </a:r>
            <a:r>
              <a:rPr lang="pt-BR" dirty="0" smtClean="0"/>
              <a:t>são distribuídos através </a:t>
            </a:r>
            <a:r>
              <a:rPr lang="pt-BR" dirty="0"/>
              <a:t>de uma loja virtual da </a:t>
            </a:r>
            <a:r>
              <a:rPr lang="pt-BR" dirty="0" smtClean="0"/>
              <a:t>própria Apple</a:t>
            </a:r>
            <a:r>
              <a:rPr lang="pt-BR" dirty="0"/>
              <a:t>, conhecida como </a:t>
            </a:r>
            <a:r>
              <a:rPr lang="pt-BR" dirty="0" err="1"/>
              <a:t>App</a:t>
            </a:r>
            <a:r>
              <a:rPr lang="pt-BR" dirty="0"/>
              <a:t> </a:t>
            </a:r>
            <a:r>
              <a:rPr lang="pt-BR" dirty="0" err="1"/>
              <a:t>Store</a:t>
            </a:r>
            <a:r>
              <a:rPr lang="pt-BR" dirty="0" smtClean="0"/>
              <a:t>.</a:t>
            </a:r>
          </a:p>
          <a:p>
            <a:r>
              <a:rPr lang="pt-BR" dirty="0" smtClean="0"/>
              <a:t>Todos </a:t>
            </a:r>
            <a:r>
              <a:rPr lang="pt-BR" dirty="0"/>
              <a:t>os aplicativos devem ser submetidos à Apple para que a mesma possa realizar algumas </a:t>
            </a:r>
            <a:r>
              <a:rPr lang="pt-BR" dirty="0" smtClean="0"/>
              <a:t>validações em </a:t>
            </a:r>
            <a:r>
              <a:rPr lang="pt-BR" dirty="0"/>
              <a:t>cima do </a:t>
            </a:r>
            <a:r>
              <a:rPr lang="pt-BR" dirty="0" smtClean="0"/>
              <a:t>aplicativo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473" y="4244769"/>
            <a:ext cx="2243254" cy="224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12844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/>
              <a:t>Sistema operacional </a:t>
            </a:r>
            <a:r>
              <a:rPr lang="pt-BR" dirty="0" err="1" smtClean="0"/>
              <a:t>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Apenas os aplicativos aprovados pela Apple </a:t>
            </a:r>
            <a:r>
              <a:rPr lang="pt-BR" dirty="0" smtClean="0"/>
              <a:t>são disponibilizados </a:t>
            </a:r>
            <a:r>
              <a:rPr lang="pt-BR" dirty="0"/>
              <a:t>em sua </a:t>
            </a:r>
            <a:r>
              <a:rPr lang="pt-BR" dirty="0" smtClean="0"/>
              <a:t>loja</a:t>
            </a:r>
          </a:p>
          <a:p>
            <a:r>
              <a:rPr lang="pt-BR" dirty="0" smtClean="0"/>
              <a:t>Assim a Apple tenta manter um padrão de </a:t>
            </a:r>
            <a:r>
              <a:rPr lang="pt-BR" dirty="0"/>
              <a:t>qualidade em todos os aplicativos </a:t>
            </a:r>
            <a:r>
              <a:rPr lang="pt-BR" dirty="0" smtClean="0"/>
              <a:t>distribuídos por </a:t>
            </a:r>
            <a:r>
              <a:rPr lang="pt-BR" dirty="0"/>
              <a:t>ela. 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1473" y="4244769"/>
            <a:ext cx="2243254" cy="224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24404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</a:t>
            </a:r>
            <a:r>
              <a:rPr lang="pt-BR" dirty="0" err="1" smtClean="0"/>
              <a:t>Xcode</a:t>
            </a:r>
            <a:r>
              <a:rPr lang="pt-BR" dirty="0" smtClean="0"/>
              <a:t> é </a:t>
            </a:r>
            <a:r>
              <a:rPr lang="pt-BR" dirty="0"/>
              <a:t>o programa utilizado para, </a:t>
            </a:r>
            <a:r>
              <a:rPr lang="pt-BR" dirty="0" smtClean="0"/>
              <a:t>além de </a:t>
            </a:r>
            <a:r>
              <a:rPr lang="pt-BR" dirty="0"/>
              <a:t>escrever os algoritmos, realizar todas as etapas do processo de </a:t>
            </a:r>
            <a:r>
              <a:rPr lang="pt-BR" dirty="0" smtClean="0"/>
              <a:t>geração dos </a:t>
            </a:r>
            <a:r>
              <a:rPr lang="pt-BR" dirty="0"/>
              <a:t>aplicativos para </a:t>
            </a:r>
            <a:r>
              <a:rPr lang="pt-BR" dirty="0" err="1"/>
              <a:t>iOS</a:t>
            </a:r>
            <a:r>
              <a:rPr lang="pt-BR" dirty="0"/>
              <a:t>. </a:t>
            </a:r>
          </a:p>
          <a:p>
            <a:r>
              <a:rPr lang="pt-BR" dirty="0"/>
              <a:t>Dentro do </a:t>
            </a:r>
            <a:r>
              <a:rPr lang="pt-BR" dirty="0" err="1" smtClean="0"/>
              <a:t>Xcode</a:t>
            </a:r>
            <a:r>
              <a:rPr lang="pt-BR" dirty="0" smtClean="0"/>
              <a:t> existem </a:t>
            </a:r>
            <a:r>
              <a:rPr lang="pt-BR" dirty="0"/>
              <a:t>diversas ferramentas que auxiliam na escrita </a:t>
            </a:r>
            <a:r>
              <a:rPr lang="pt-BR" dirty="0" smtClean="0"/>
              <a:t>dos códigos, </a:t>
            </a:r>
            <a:r>
              <a:rPr lang="pt-BR" dirty="0"/>
              <a:t>na </a:t>
            </a:r>
            <a:r>
              <a:rPr lang="pt-BR" dirty="0" smtClean="0"/>
              <a:t>organização, </a:t>
            </a:r>
            <a:r>
              <a:rPr lang="pt-BR" dirty="0"/>
              <a:t>no versionamento, nos testes, na </a:t>
            </a:r>
            <a:r>
              <a:rPr lang="pt-BR" dirty="0" smtClean="0"/>
              <a:t>construção </a:t>
            </a:r>
            <a:r>
              <a:rPr lang="pt-BR" dirty="0"/>
              <a:t>da interface entre muitos outros. 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810" y="4221356"/>
            <a:ext cx="2380166" cy="2380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96638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- </a:t>
            </a:r>
            <a:r>
              <a:rPr lang="pt-BR" dirty="0" err="1" smtClean="0"/>
              <a:t>Workspace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 organização dos projetos pelo </a:t>
            </a:r>
            <a:r>
              <a:rPr lang="pt-BR" dirty="0" err="1" smtClean="0"/>
              <a:t>XCode</a:t>
            </a:r>
            <a:r>
              <a:rPr lang="pt-BR" dirty="0" smtClean="0"/>
              <a:t>, começa pela criação de uma área de trabalho</a:t>
            </a:r>
          </a:p>
          <a:p>
            <a:r>
              <a:rPr lang="pt-BR" dirty="0" smtClean="0"/>
              <a:t>Um </a:t>
            </a:r>
            <a:r>
              <a:rPr lang="pt-BR" dirty="0" err="1" smtClean="0"/>
              <a:t>workspace</a:t>
            </a:r>
            <a:r>
              <a:rPr lang="pt-BR" dirty="0" smtClean="0"/>
              <a:t> é um documento que agrupa um ou mais projetos e ainda, agrupa e organiza qualquer tipo de arquivo</a:t>
            </a:r>
          </a:p>
          <a:p>
            <a:r>
              <a:rPr lang="pt-BR" dirty="0" smtClean="0"/>
              <a:t>É possível organizar os projetos e arquivos de acordo com a necessidade, podendo unir projetos relacionados por objetivo por exemplo.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11105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Criando o primeiro projeto</a:t>
            </a:r>
            <a:endParaRPr lang="en-US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0094" y="2097088"/>
            <a:ext cx="4566980" cy="4265560"/>
          </a:xfrm>
        </p:spPr>
      </p:pic>
    </p:spTree>
    <p:extLst>
      <p:ext uri="{BB962C8B-B14F-4D97-AF65-F5344CB8AC3E}">
        <p14:creationId xmlns:p14="http://schemas.microsoft.com/office/powerpoint/2010/main" val="6722741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Criando o primeiro projeto</a:t>
            </a:r>
            <a:endParaRPr lang="en-US" dirty="0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8729" y="3250415"/>
            <a:ext cx="4376604" cy="3094629"/>
          </a:xfrm>
        </p:spPr>
      </p:pic>
      <p:sp>
        <p:nvSpPr>
          <p:cNvPr id="6" name="Espaço Reservado para Conteúdo 5"/>
          <p:cNvSpPr txBox="1">
            <a:spLocks/>
          </p:cNvSpPr>
          <p:nvPr/>
        </p:nvSpPr>
        <p:spPr>
          <a:xfrm>
            <a:off x="1141412" y="2249487"/>
            <a:ext cx="7166247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/>
              <a:t>Com o </a:t>
            </a:r>
            <a:r>
              <a:rPr lang="pt-BR" dirty="0" err="1" smtClean="0"/>
              <a:t>Xcode</a:t>
            </a:r>
            <a:r>
              <a:rPr lang="pt-BR" dirty="0" smtClean="0"/>
              <a:t> é possível criar diversos </a:t>
            </a:r>
            <a:r>
              <a:rPr lang="pt-BR" dirty="0" err="1" smtClean="0"/>
              <a:t>templates</a:t>
            </a:r>
            <a:r>
              <a:rPr lang="pt-BR" dirty="0" smtClean="0"/>
              <a:t> de projeto para diferentes aparelhos</a:t>
            </a:r>
          </a:p>
          <a:p>
            <a:r>
              <a:rPr lang="pt-BR" dirty="0" smtClean="0"/>
              <a:t>No caso do exemplo será selecionado OSX &gt; </a:t>
            </a:r>
            <a:r>
              <a:rPr lang="pt-BR" dirty="0" err="1" smtClean="0"/>
              <a:t>Application</a:t>
            </a:r>
            <a:r>
              <a:rPr lang="pt-BR" dirty="0" smtClean="0"/>
              <a:t> &gt; </a:t>
            </a:r>
            <a:r>
              <a:rPr lang="pt-BR" dirty="0" err="1" smtClean="0"/>
              <a:t>Command</a:t>
            </a:r>
            <a:r>
              <a:rPr lang="pt-BR" dirty="0" smtClean="0"/>
              <a:t> </a:t>
            </a:r>
            <a:r>
              <a:rPr lang="pt-BR" dirty="0" err="1" smtClean="0"/>
              <a:t>Line</a:t>
            </a:r>
            <a:r>
              <a:rPr lang="pt-BR" dirty="0" smtClean="0"/>
              <a:t> Tool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52496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Criando o primeiro projeto</a:t>
            </a:r>
            <a:endParaRPr lang="en-US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263" y="2184266"/>
            <a:ext cx="5558634" cy="3941164"/>
          </a:xfrm>
        </p:spPr>
      </p:pic>
      <p:sp>
        <p:nvSpPr>
          <p:cNvPr id="6" name="Espaço Reservado para Conteúdo 5"/>
          <p:cNvSpPr txBox="1">
            <a:spLocks/>
          </p:cNvSpPr>
          <p:nvPr/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/>
              <a:t>Adicione o nome do projeto</a:t>
            </a:r>
          </a:p>
          <a:p>
            <a:r>
              <a:rPr lang="pt-BR" dirty="0" smtClean="0"/>
              <a:t>Adicione o nome da organização</a:t>
            </a:r>
          </a:p>
          <a:p>
            <a:r>
              <a:rPr lang="pt-BR" dirty="0" smtClean="0"/>
              <a:t>Adicione o identificador</a:t>
            </a:r>
          </a:p>
          <a:p>
            <a:r>
              <a:rPr lang="pt-BR" dirty="0" smtClean="0"/>
              <a:t>Escolha a linguagem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28405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A história do </a:t>
            </a:r>
            <a:r>
              <a:rPr lang="pt-BR" dirty="0" err="1" smtClean="0"/>
              <a:t>objective</a:t>
            </a:r>
            <a:r>
              <a:rPr lang="pt-BR" dirty="0" smtClean="0"/>
              <a:t> </a:t>
            </a:r>
            <a:r>
              <a:rPr lang="pt-BR" dirty="0" err="1" smtClean="0"/>
              <a:t>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Criada por </a:t>
            </a:r>
            <a:r>
              <a:rPr lang="pt-BR" dirty="0"/>
              <a:t>Brad Cox </a:t>
            </a:r>
            <a:r>
              <a:rPr lang="pt-BR" dirty="0" smtClean="0"/>
              <a:t>no início dos anos 80 como uma extensão da venerada linguagem C</a:t>
            </a:r>
          </a:p>
          <a:p>
            <a:r>
              <a:rPr lang="pt-BR" dirty="0" err="1" smtClean="0"/>
              <a:t>NeXT</a:t>
            </a:r>
            <a:r>
              <a:rPr lang="pt-BR" dirty="0" smtClean="0"/>
              <a:t> Software licenciou a linguagem em 1988 e desenvolveu uma biblioteca chamada </a:t>
            </a:r>
            <a:r>
              <a:rPr lang="pt-BR" dirty="0" err="1" smtClean="0"/>
              <a:t>NeXTSTEP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5629" y="3955894"/>
            <a:ext cx="3069063" cy="230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9815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Criando o primeiro projeto</a:t>
            </a:r>
            <a:endParaRPr lang="en-US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Selecione o caminho onde deseja salvar o projeto</a:t>
            </a:r>
            <a:endParaRPr lang="pt-BR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5425" y="2249487"/>
            <a:ext cx="2723218" cy="406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91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Criando o primeiro projeto</a:t>
            </a:r>
            <a:endParaRPr lang="en-US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4001" y="3604932"/>
            <a:ext cx="6380819" cy="3745363"/>
          </a:xfrm>
          <a:prstGeom prst="rect">
            <a:avLst/>
          </a:prstGeom>
        </p:spPr>
      </p:pic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Será criado um projeto com o nome de um arquivo </a:t>
            </a:r>
            <a:r>
              <a:rPr lang="pt-BR" dirty="0" err="1" smtClean="0"/>
              <a:t>main</a:t>
            </a:r>
            <a:endParaRPr lang="pt-BR" dirty="0" smtClean="0"/>
          </a:p>
          <a:p>
            <a:r>
              <a:rPr lang="pt-BR" dirty="0" err="1" smtClean="0"/>
              <a:t>main.m</a:t>
            </a:r>
            <a:r>
              <a:rPr lang="pt-BR" dirty="0" smtClean="0"/>
              <a:t> é um arquivo que contém código em </a:t>
            </a:r>
            <a:r>
              <a:rPr lang="pt-BR" dirty="0" err="1" smtClean="0"/>
              <a:t>Objective</a:t>
            </a:r>
            <a:r>
              <a:rPr lang="pt-BR" dirty="0" smtClean="0"/>
              <a:t>-C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7421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Tipos de variáveis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Existem os tipos básicos de variáveis conforme já foi visto anteriormente</a:t>
            </a:r>
          </a:p>
          <a:p>
            <a:r>
              <a:rPr lang="pt-BR" dirty="0" smtClean="0"/>
              <a:t>Os valores dessas variáveis podem alterar durante a execução do programa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19719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Nomes de variáveis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Em C, os nomes de variáveis devem ser escritas utilizando </a:t>
            </a:r>
            <a:r>
              <a:rPr lang="pt-BR" dirty="0" err="1" smtClean="0"/>
              <a:t>lowercase</a:t>
            </a:r>
            <a:r>
              <a:rPr lang="pt-BR" dirty="0" smtClean="0"/>
              <a:t>, </a:t>
            </a:r>
            <a:r>
              <a:rPr lang="pt-BR" dirty="0" err="1" smtClean="0"/>
              <a:t>uppercase</a:t>
            </a:r>
            <a:r>
              <a:rPr lang="pt-BR" dirty="0" smtClean="0"/>
              <a:t>, dígitos e o caractere </a:t>
            </a:r>
            <a:r>
              <a:rPr lang="pt-BR" dirty="0" err="1" smtClean="0"/>
              <a:t>underscore</a:t>
            </a:r>
            <a:endParaRPr lang="pt-BR" dirty="0" smtClean="0"/>
          </a:p>
          <a:p>
            <a:r>
              <a:rPr lang="pt-BR" dirty="0" smtClean="0"/>
              <a:t>O primeiro caractere do nome deve ser uma letra ou então </a:t>
            </a:r>
            <a:r>
              <a:rPr lang="pt-BR" dirty="0" err="1" smtClean="0"/>
              <a:t>underscore</a:t>
            </a:r>
            <a:endParaRPr lang="pt-BR" dirty="0" smtClean="0"/>
          </a:p>
          <a:p>
            <a:r>
              <a:rPr lang="pt-BR" dirty="0" err="1" smtClean="0"/>
              <a:t>Objective</a:t>
            </a:r>
            <a:r>
              <a:rPr lang="pt-BR" dirty="0" smtClean="0"/>
              <a:t> C segue as mesmas regras de nomenclatura de C</a:t>
            </a:r>
          </a:p>
        </p:txBody>
      </p:sp>
    </p:spTree>
    <p:extLst>
      <p:ext uri="{BB962C8B-B14F-4D97-AF65-F5344CB8AC3E}">
        <p14:creationId xmlns:p14="http://schemas.microsoft.com/office/powerpoint/2010/main" val="3724858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</a:t>
            </a:r>
            <a:r>
              <a:rPr lang="pt-BR" dirty="0"/>
              <a:t>Nomes de variáveis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 e </a:t>
            </a:r>
            <a:r>
              <a:rPr lang="pt-BR" dirty="0" err="1" smtClean="0"/>
              <a:t>Objective</a:t>
            </a:r>
            <a:r>
              <a:rPr lang="pt-BR" dirty="0" smtClean="0"/>
              <a:t> C são case-</a:t>
            </a:r>
            <a:r>
              <a:rPr lang="pt-BR" dirty="0" err="1" smtClean="0"/>
              <a:t>sensitive</a:t>
            </a:r>
            <a:r>
              <a:rPr lang="pt-BR" dirty="0" smtClean="0"/>
              <a:t>, o exemplo abaixo representa 4 nomes completamente diferentes</a:t>
            </a:r>
            <a:endParaRPr lang="pt-BR" dirty="0"/>
          </a:p>
          <a:p>
            <a:r>
              <a:rPr lang="pt-BR" dirty="0" smtClean="0"/>
              <a:t>Cliente</a:t>
            </a:r>
          </a:p>
          <a:p>
            <a:r>
              <a:rPr lang="pt-BR" dirty="0" smtClean="0"/>
              <a:t>cliente</a:t>
            </a:r>
          </a:p>
          <a:p>
            <a:r>
              <a:rPr lang="pt-BR" dirty="0" err="1" smtClean="0"/>
              <a:t>clieNte</a:t>
            </a:r>
            <a:endParaRPr lang="pt-BR" dirty="0" smtClean="0"/>
          </a:p>
          <a:p>
            <a:r>
              <a:rPr lang="pt-BR" dirty="0" smtClean="0"/>
              <a:t>CLIENTE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860687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criando o primeiro projeto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No exemplo abaixo é criada uma variável do tipo </a:t>
            </a:r>
            <a:r>
              <a:rPr lang="pt-BR" dirty="0" err="1" smtClean="0"/>
              <a:t>int</a:t>
            </a:r>
            <a:endParaRPr lang="pt-BR" dirty="0" smtClean="0"/>
          </a:p>
          <a:p>
            <a:r>
              <a:rPr lang="pt-BR" dirty="0" smtClean="0"/>
              <a:t>É atribuído o valor 1 a esta variável</a:t>
            </a:r>
          </a:p>
          <a:p>
            <a:r>
              <a:rPr lang="pt-BR" dirty="0" err="1" smtClean="0"/>
              <a:t>NSLog</a:t>
            </a:r>
            <a:r>
              <a:rPr lang="pt-BR" dirty="0" smtClean="0"/>
              <a:t> é o método utilizado para escrever no console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5961" y="4157980"/>
            <a:ext cx="56769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1906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criando o primeiro projeto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011" y="2102644"/>
            <a:ext cx="6654800" cy="383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6487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criando o primeiro projeto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Criando condicionais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6880" y="3351712"/>
            <a:ext cx="3657600" cy="99060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8495" y="3472362"/>
            <a:ext cx="49149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8570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criando o primeiro projeto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Declaração de 3 variáveis locais</a:t>
            </a:r>
          </a:p>
          <a:p>
            <a:r>
              <a:rPr lang="pt-BR" dirty="0" smtClean="0"/>
              <a:t>Atribuição de valores</a:t>
            </a:r>
          </a:p>
          <a:p>
            <a:r>
              <a:rPr lang="pt-BR" dirty="0" smtClean="0"/>
              <a:t>Impressão na tela de acordo com as regras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594" y="4020344"/>
            <a:ext cx="50673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0958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criando o primeiro projeto</a:t>
            </a:r>
            <a:endParaRPr lang="en-US" dirty="0"/>
          </a:p>
        </p:txBody>
      </p:sp>
      <p:pic>
        <p:nvPicPr>
          <p:cNvPr id="6" name="Espaço Reservado para Conteúdo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2836" y="1763402"/>
            <a:ext cx="5766484" cy="4950906"/>
          </a:xfrm>
        </p:spPr>
      </p:pic>
    </p:spTree>
    <p:extLst>
      <p:ext uri="{BB962C8B-B14F-4D97-AF65-F5344CB8AC3E}">
        <p14:creationId xmlns:p14="http://schemas.microsoft.com/office/powerpoint/2010/main" val="10376352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A história do </a:t>
            </a:r>
            <a:r>
              <a:rPr lang="pt-BR" dirty="0" err="1" smtClean="0"/>
              <a:t>objective</a:t>
            </a:r>
            <a:r>
              <a:rPr lang="pt-BR" dirty="0" smtClean="0"/>
              <a:t> </a:t>
            </a:r>
            <a:r>
              <a:rPr lang="pt-BR" dirty="0" err="1" smtClean="0"/>
              <a:t>c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9281" y="1892040"/>
            <a:ext cx="6110259" cy="459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382461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criando o primeiro projeto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Toda classe no </a:t>
            </a:r>
            <a:r>
              <a:rPr lang="pt-BR" dirty="0" err="1" smtClean="0"/>
              <a:t>Objective</a:t>
            </a:r>
            <a:r>
              <a:rPr lang="pt-BR" dirty="0" smtClean="0"/>
              <a:t> C exige uma </a:t>
            </a:r>
            <a:r>
              <a:rPr lang="pt-BR" dirty="0" err="1" smtClean="0"/>
              <a:t>inteface</a:t>
            </a:r>
            <a:r>
              <a:rPr lang="pt-BR" dirty="0" smtClean="0"/>
              <a:t> e sua implementação</a:t>
            </a:r>
          </a:p>
          <a:p>
            <a:r>
              <a:rPr lang="pt-BR" dirty="0" smtClean="0"/>
              <a:t>Utiliza-se @interface e @</a:t>
            </a:r>
            <a:r>
              <a:rPr lang="pt-BR" dirty="0" err="1" smtClean="0"/>
              <a:t>implementation</a:t>
            </a:r>
            <a:r>
              <a:rPr lang="pt-BR" dirty="0" smtClean="0"/>
              <a:t> para declarar uma classe e utilizar no sistema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7811" y="3526246"/>
            <a:ext cx="4013200" cy="313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4296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@interface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Toda classe em </a:t>
            </a:r>
            <a:r>
              <a:rPr lang="pt-BR" dirty="0" err="1" smtClean="0"/>
              <a:t>Objective</a:t>
            </a:r>
            <a:r>
              <a:rPr lang="pt-BR" dirty="0" smtClean="0"/>
              <a:t> C possui uma classe pai ou superclasse de onde ela herda</a:t>
            </a:r>
          </a:p>
          <a:p>
            <a:r>
              <a:rPr lang="pt-BR" dirty="0" smtClean="0"/>
              <a:t>É necessário declarar os atributos e/ou ações que essa classe poderá executar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561" y="4152901"/>
            <a:ext cx="5727700" cy="163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30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@interface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No exemplo mencionado temos duas variáveis de instância</a:t>
            </a:r>
          </a:p>
          <a:p>
            <a:r>
              <a:rPr lang="pt-BR" dirty="0" smtClean="0"/>
              <a:t>Ambas as variáveis são do tipo </a:t>
            </a:r>
            <a:r>
              <a:rPr lang="pt-BR" dirty="0" err="1" smtClean="0"/>
              <a:t>int</a:t>
            </a:r>
            <a:r>
              <a:rPr lang="pt-BR" dirty="0" smtClean="0"/>
              <a:t>, ou seja um valor numérico que não possui ponto flutuante</a:t>
            </a:r>
          </a:p>
          <a:p>
            <a:r>
              <a:rPr lang="pt-BR" dirty="0" smtClean="0"/>
              <a:t>São chamadas de variáveis de instância porque cada instância de Jogador irá possuir diferentes valores para essas variáveis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857336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@</a:t>
            </a:r>
            <a:r>
              <a:rPr lang="pt-BR" dirty="0" err="1" smtClean="0"/>
              <a:t>implementation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Toda classe em </a:t>
            </a:r>
            <a:r>
              <a:rPr lang="pt-BR" dirty="0" err="1" smtClean="0"/>
              <a:t>Objective</a:t>
            </a:r>
            <a:r>
              <a:rPr lang="pt-BR" dirty="0" smtClean="0"/>
              <a:t> C possui a implementação da interface que foi declarada anteriormente</a:t>
            </a:r>
          </a:p>
          <a:p>
            <a:r>
              <a:rPr lang="pt-BR" dirty="0" smtClean="0"/>
              <a:t>É necessário implementar os métodos que essa classe possui em sua interface </a:t>
            </a:r>
            <a:r>
              <a:rPr lang="pt-BR" dirty="0" err="1" smtClean="0"/>
              <a:t>obrigatóriamente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634" y="4406901"/>
            <a:ext cx="6184900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1312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Utilizando objetos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Sintaxe para instanciar um objeto</a:t>
            </a:r>
            <a:br>
              <a:rPr lang="pt-BR" dirty="0" smtClean="0"/>
            </a:br>
            <a:r>
              <a:rPr lang="pt-BR" dirty="0"/>
              <a:t> </a:t>
            </a:r>
            <a:r>
              <a:rPr lang="pt-BR" dirty="0" err="1"/>
              <a:t>ClassOrInstance</a:t>
            </a:r>
            <a:r>
              <a:rPr lang="pt-BR" dirty="0"/>
              <a:t> </a:t>
            </a:r>
            <a:r>
              <a:rPr lang="pt-BR" dirty="0" smtClean="0"/>
              <a:t>*</a:t>
            </a:r>
            <a:r>
              <a:rPr lang="pt-BR" dirty="0" err="1" smtClean="0"/>
              <a:t>classOrInstance</a:t>
            </a:r>
            <a:r>
              <a:rPr lang="pt-BR" dirty="0"/>
              <a:t> </a:t>
            </a:r>
            <a:r>
              <a:rPr lang="pt-BR" dirty="0" smtClean="0"/>
              <a:t>= [[</a:t>
            </a:r>
            <a:r>
              <a:rPr lang="pt-BR" dirty="0" err="1"/>
              <a:t>ClassOrInstance</a:t>
            </a:r>
            <a:r>
              <a:rPr lang="pt-BR" dirty="0"/>
              <a:t> </a:t>
            </a:r>
            <a:r>
              <a:rPr lang="pt-BR" dirty="0" err="1" smtClean="0"/>
              <a:t>init</a:t>
            </a:r>
            <a:r>
              <a:rPr lang="pt-BR" dirty="0" smtClean="0"/>
              <a:t>] </a:t>
            </a:r>
            <a:r>
              <a:rPr lang="pt-BR" dirty="0" err="1" smtClean="0"/>
              <a:t>alloc</a:t>
            </a:r>
            <a:r>
              <a:rPr lang="pt-BR" dirty="0" smtClean="0"/>
              <a:t>];</a:t>
            </a:r>
          </a:p>
          <a:p>
            <a:r>
              <a:rPr lang="pt-BR" dirty="0" smtClean="0"/>
              <a:t>Sintaxe para chamada de métodos</a:t>
            </a:r>
            <a:br>
              <a:rPr lang="pt-BR" dirty="0" smtClean="0"/>
            </a:br>
            <a:r>
              <a:rPr lang="pt-BR" dirty="0" smtClean="0"/>
              <a:t>[</a:t>
            </a:r>
            <a:r>
              <a:rPr lang="pt-BR" dirty="0" err="1"/>
              <a:t>ClassOrInstance</a:t>
            </a:r>
            <a:r>
              <a:rPr lang="pt-BR" dirty="0"/>
              <a:t> </a:t>
            </a:r>
            <a:r>
              <a:rPr lang="pt-BR" dirty="0" err="1"/>
              <a:t>method</a:t>
            </a:r>
            <a:r>
              <a:rPr lang="pt-BR" dirty="0" smtClean="0"/>
              <a:t>];</a:t>
            </a:r>
          </a:p>
          <a:p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583" y="4348480"/>
            <a:ext cx="41148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6526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Exercício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Crie um </a:t>
            </a:r>
            <a:r>
              <a:rPr lang="pt-BR" dirty="0" err="1" smtClean="0"/>
              <a:t>array</a:t>
            </a:r>
            <a:r>
              <a:rPr lang="pt-BR" dirty="0" smtClean="0"/>
              <a:t> com números aleatórios</a:t>
            </a:r>
          </a:p>
          <a:p>
            <a:r>
              <a:rPr lang="pt-BR" dirty="0" smtClean="0"/>
              <a:t>Imprima apenas os números pares na tela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645772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XCODE – Exercício</a:t>
            </a:r>
            <a:endParaRPr lang="en-US" dirty="0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813" y="2629694"/>
            <a:ext cx="6299200" cy="2781300"/>
          </a:xfrm>
        </p:spPr>
      </p:pic>
    </p:spTree>
    <p:extLst>
      <p:ext uri="{BB962C8B-B14F-4D97-AF65-F5344CB8AC3E}">
        <p14:creationId xmlns:p14="http://schemas.microsoft.com/office/powerpoint/2010/main" val="1763645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A história do </a:t>
            </a:r>
            <a:r>
              <a:rPr lang="pt-BR" dirty="0" err="1" smtClean="0"/>
              <a:t>objective</a:t>
            </a:r>
            <a:r>
              <a:rPr lang="pt-BR" dirty="0" smtClean="0"/>
              <a:t> </a:t>
            </a:r>
            <a:r>
              <a:rPr lang="pt-BR" dirty="0" err="1" smtClean="0"/>
              <a:t>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Quando a empresa Apple Computer adquiriu a </a:t>
            </a:r>
            <a:r>
              <a:rPr lang="pt-BR" dirty="0" err="1" smtClean="0"/>
              <a:t>NeXT</a:t>
            </a:r>
            <a:r>
              <a:rPr lang="pt-BR" dirty="0" smtClean="0"/>
              <a:t> em 1966 a biblioteca foi utilizada no core do sistema operacional da Apple</a:t>
            </a:r>
          </a:p>
          <a:p>
            <a:r>
              <a:rPr lang="pt-BR" dirty="0" err="1" smtClean="0"/>
              <a:t>NeXTSTEP</a:t>
            </a:r>
            <a:r>
              <a:rPr lang="pt-BR" dirty="0" smtClean="0"/>
              <a:t> proveu ferramentas modernas para o sistema da Apple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5629" y="3955894"/>
            <a:ext cx="3069063" cy="230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46426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A história do </a:t>
            </a:r>
            <a:r>
              <a:rPr lang="pt-BR" dirty="0" err="1" smtClean="0"/>
              <a:t>objective</a:t>
            </a:r>
            <a:r>
              <a:rPr lang="pt-BR" dirty="0" smtClean="0"/>
              <a:t> </a:t>
            </a:r>
            <a:r>
              <a:rPr lang="pt-BR" dirty="0" err="1" smtClean="0"/>
              <a:t>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O sistema operacional do iPhone também chamado de </a:t>
            </a:r>
            <a:r>
              <a:rPr lang="pt-BR" dirty="0" err="1" smtClean="0"/>
              <a:t>iOS</a:t>
            </a:r>
            <a:r>
              <a:rPr lang="pt-BR" dirty="0" smtClean="0"/>
              <a:t> foi baseado em uma versão reduzida do OS </a:t>
            </a:r>
            <a:r>
              <a:rPr lang="pt-BR" dirty="0" err="1" smtClean="0"/>
              <a:t>X</a:t>
            </a:r>
            <a:endParaRPr lang="pt-BR" dirty="0" smtClean="0"/>
          </a:p>
          <a:p>
            <a:r>
              <a:rPr lang="pt-BR" dirty="0" smtClean="0"/>
              <a:t>Porém </a:t>
            </a:r>
            <a:r>
              <a:rPr lang="pt-BR" dirty="0" err="1" smtClean="0"/>
              <a:t>iOS</a:t>
            </a:r>
            <a:r>
              <a:rPr lang="pt-BR" dirty="0" smtClean="0"/>
              <a:t> traz uma grande parte do </a:t>
            </a:r>
            <a:r>
              <a:rPr lang="pt-BR" dirty="0" err="1" smtClean="0"/>
              <a:t>NeXTSTEP</a:t>
            </a:r>
            <a:r>
              <a:rPr lang="pt-BR" dirty="0" smtClean="0"/>
              <a:t> dentro do core do sistema junto a diversas atualizações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5629" y="3955894"/>
            <a:ext cx="3069063" cy="230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492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A história do </a:t>
            </a:r>
            <a:r>
              <a:rPr lang="pt-BR" dirty="0" err="1" smtClean="0"/>
              <a:t>objective</a:t>
            </a:r>
            <a:r>
              <a:rPr lang="pt-BR" dirty="0" smtClean="0"/>
              <a:t> </a:t>
            </a:r>
            <a:r>
              <a:rPr lang="pt-BR" dirty="0" err="1" smtClean="0"/>
              <a:t>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40163"/>
          </a:xfrm>
        </p:spPr>
        <p:txBody>
          <a:bodyPr>
            <a:normAutofit/>
          </a:bodyPr>
          <a:lstStyle/>
          <a:p>
            <a:r>
              <a:rPr lang="pt-BR" dirty="0" smtClean="0"/>
              <a:t>Pelo fato do </a:t>
            </a:r>
            <a:r>
              <a:rPr lang="pt-BR" dirty="0" err="1" smtClean="0"/>
              <a:t>NeXTSTEP</a:t>
            </a:r>
            <a:r>
              <a:rPr lang="pt-BR" dirty="0" smtClean="0"/>
              <a:t> ter sido criado a partir do </a:t>
            </a:r>
            <a:r>
              <a:rPr lang="pt-BR" dirty="0" err="1" smtClean="0"/>
              <a:t>Objective</a:t>
            </a:r>
            <a:r>
              <a:rPr lang="pt-BR" dirty="0" smtClean="0"/>
              <a:t>-C, isso facilitou a vida de desenvolvedores interessados em criar aplicativos para o iPhone e iPod </a:t>
            </a:r>
            <a:r>
              <a:rPr lang="pt-BR" dirty="0" err="1" smtClean="0"/>
              <a:t>Touch</a:t>
            </a:r>
            <a:endParaRPr lang="pt-BR" dirty="0" smtClean="0"/>
          </a:p>
          <a:p>
            <a:r>
              <a:rPr lang="pt-BR" dirty="0" smtClean="0"/>
              <a:t>Apple adicionou diversas funcionalidades a linguagem do </a:t>
            </a:r>
            <a:r>
              <a:rPr lang="pt-BR" dirty="0" err="1" smtClean="0"/>
              <a:t>Objective</a:t>
            </a:r>
            <a:r>
              <a:rPr lang="pt-BR" dirty="0" smtClean="0"/>
              <a:t>-C conforme outras linguagens foram surgindo</a:t>
            </a:r>
          </a:p>
          <a:p>
            <a:r>
              <a:rPr lang="pt-BR" dirty="0" smtClean="0"/>
              <a:t>Essa versão então foi chamada de </a:t>
            </a:r>
            <a:r>
              <a:rPr lang="pt-BR" dirty="0" err="1" smtClean="0"/>
              <a:t>Objective</a:t>
            </a:r>
            <a:r>
              <a:rPr lang="pt-BR" dirty="0" smtClean="0"/>
              <a:t>-C 2.0</a:t>
            </a:r>
          </a:p>
          <a:p>
            <a:r>
              <a:rPr lang="pt-BR" dirty="0" smtClean="0"/>
              <a:t>Sendo utilizada para OSX e </a:t>
            </a:r>
            <a:r>
              <a:rPr lang="pt-BR" dirty="0" err="1" smtClean="0"/>
              <a:t>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65370748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Conceitos da linguagem - </a:t>
            </a:r>
            <a:r>
              <a:rPr lang="pt-BR" dirty="0" err="1" smtClean="0"/>
              <a:t>objective</a:t>
            </a:r>
            <a:r>
              <a:rPr lang="pt-BR" dirty="0" smtClean="0"/>
              <a:t> </a:t>
            </a:r>
            <a:r>
              <a:rPr lang="pt-BR" dirty="0" err="1" smtClean="0"/>
              <a:t>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40163"/>
          </a:xfrm>
        </p:spPr>
        <p:txBody>
          <a:bodyPr>
            <a:normAutofit/>
          </a:bodyPr>
          <a:lstStyle/>
          <a:p>
            <a:r>
              <a:rPr lang="pt-BR" dirty="0" smtClean="0"/>
              <a:t>C foi criada como uma linguagem procedural</a:t>
            </a:r>
          </a:p>
          <a:p>
            <a:r>
              <a:rPr lang="pt-BR" dirty="0" err="1" smtClean="0"/>
              <a:t>Objective</a:t>
            </a:r>
            <a:r>
              <a:rPr lang="pt-BR" dirty="0" smtClean="0"/>
              <a:t>-C foi criado como uma linguagem orientada a objeto</a:t>
            </a:r>
          </a:p>
          <a:p>
            <a:r>
              <a:rPr lang="pt-BR" dirty="0" smtClean="0"/>
              <a:t>Em uma linguagem procedural o código é focado ao redor de variáveis, dados, funções, como guardar as informações e o que fazer com elas.</a:t>
            </a:r>
          </a:p>
          <a:p>
            <a:r>
              <a:rPr lang="pt-BR" dirty="0" smtClean="0"/>
              <a:t>Em uma linguagem orientada a objeto a linguagem foca em criar objetos e tratar os mesmos como “coisas” assim como a vida real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6497025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Conceitos da linguagem - </a:t>
            </a:r>
            <a:r>
              <a:rPr lang="pt-BR" dirty="0" err="1" smtClean="0"/>
              <a:t>objective</a:t>
            </a:r>
            <a:r>
              <a:rPr lang="pt-BR" dirty="0" smtClean="0"/>
              <a:t> </a:t>
            </a:r>
            <a:r>
              <a:rPr lang="pt-BR" dirty="0" err="1" smtClean="0"/>
              <a:t>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40163"/>
          </a:xfrm>
        </p:spPr>
        <p:txBody>
          <a:bodyPr>
            <a:normAutofit/>
          </a:bodyPr>
          <a:lstStyle/>
          <a:p>
            <a:r>
              <a:rPr lang="pt-BR" dirty="0" smtClean="0"/>
              <a:t>O que são objetos afinal?</a:t>
            </a:r>
          </a:p>
          <a:p>
            <a:r>
              <a:rPr lang="pt-BR" dirty="0" smtClean="0"/>
              <a:t>São “coisas” que podem possuir diferentes valores e informações sobre o que nosso sistema irá precisar usar</a:t>
            </a:r>
          </a:p>
          <a:p>
            <a:r>
              <a:rPr lang="pt-BR" dirty="0" smtClean="0"/>
              <a:t>Ao definir um objeto você terá a possibilidade de criar quantos desse objeto quiser e o objeto irá morrer assim que cumprir sua missão no sistema</a:t>
            </a:r>
          </a:p>
        </p:txBody>
      </p:sp>
    </p:spTree>
    <p:extLst>
      <p:ext uri="{BB962C8B-B14F-4D97-AF65-F5344CB8AC3E}">
        <p14:creationId xmlns:p14="http://schemas.microsoft.com/office/powerpoint/2010/main" val="37659584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10104342" cy="1478570"/>
          </a:xfrm>
        </p:spPr>
        <p:txBody>
          <a:bodyPr/>
          <a:lstStyle/>
          <a:p>
            <a:r>
              <a:rPr lang="pt-BR" dirty="0" smtClean="0"/>
              <a:t>Conceitos da linguagem - </a:t>
            </a:r>
            <a:r>
              <a:rPr lang="pt-BR" dirty="0" err="1" smtClean="0"/>
              <a:t>objective</a:t>
            </a:r>
            <a:r>
              <a:rPr lang="pt-BR" dirty="0" smtClean="0"/>
              <a:t> </a:t>
            </a:r>
            <a:r>
              <a:rPr lang="pt-BR" dirty="0" err="1" smtClean="0"/>
              <a:t>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40163"/>
          </a:xfrm>
        </p:spPr>
        <p:txBody>
          <a:bodyPr>
            <a:normAutofit/>
          </a:bodyPr>
          <a:lstStyle/>
          <a:p>
            <a:r>
              <a:rPr lang="pt-BR" dirty="0" smtClean="0"/>
              <a:t>Como um exemplo podemos imaginar um dado, esse dado pode ter como atributos seu número de faces, cor e tamanho.</a:t>
            </a:r>
          </a:p>
          <a:p>
            <a:r>
              <a:rPr lang="pt-BR" dirty="0" smtClean="0"/>
              <a:t>Além disso ele pode conter ações como jogar, sendo assim é possível rolar dois dados no programa.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9430" y="4414024"/>
            <a:ext cx="2279805" cy="227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73117"/>
      </p:ext>
    </p:extLst>
  </p:cSld>
  <p:clrMapOvr>
    <a:masterClrMapping/>
  </p:clrMapOvr>
  <p:transition spd="slow">
    <p:push dir="u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3319</TotalTime>
  <Words>1127</Words>
  <Application>Microsoft Macintosh PowerPoint</Application>
  <PresentationFormat>Widescreen</PresentationFormat>
  <Paragraphs>112</Paragraphs>
  <Slides>36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36</vt:i4>
      </vt:variant>
    </vt:vector>
  </HeadingPairs>
  <TitlesOfParts>
    <vt:vector size="40" baseType="lpstr">
      <vt:lpstr>Trebuchet MS</vt:lpstr>
      <vt:lpstr>Tw Cen MT</vt:lpstr>
      <vt:lpstr>Arial</vt:lpstr>
      <vt:lpstr>Circuit</vt:lpstr>
      <vt:lpstr>Fundamentos do desenvolvimento</vt:lpstr>
      <vt:lpstr>A história do objective c</vt:lpstr>
      <vt:lpstr>A história do objective c</vt:lpstr>
      <vt:lpstr>A história do objective c</vt:lpstr>
      <vt:lpstr>A história do objective c</vt:lpstr>
      <vt:lpstr>A história do objective c</vt:lpstr>
      <vt:lpstr>Conceitos da linguagem - objective c</vt:lpstr>
      <vt:lpstr>Conceitos da linguagem - objective c</vt:lpstr>
      <vt:lpstr>Conceitos da linguagem - objective c</vt:lpstr>
      <vt:lpstr>Conceitos da linguagem - objective c</vt:lpstr>
      <vt:lpstr>Sistema operacional iOS</vt:lpstr>
      <vt:lpstr>Sistema operacional iOS</vt:lpstr>
      <vt:lpstr>Sistema operacional iOS</vt:lpstr>
      <vt:lpstr>Sistema operacional iOS</vt:lpstr>
      <vt:lpstr>XCODE</vt:lpstr>
      <vt:lpstr>XCODE - Workspace</vt:lpstr>
      <vt:lpstr>XCODE – Criando o primeiro projeto</vt:lpstr>
      <vt:lpstr>XCODE – Criando o primeiro projeto</vt:lpstr>
      <vt:lpstr>XCODE – Criando o primeiro projeto</vt:lpstr>
      <vt:lpstr>XCODE – Criando o primeiro projeto</vt:lpstr>
      <vt:lpstr>XCODE – Criando o primeiro projeto</vt:lpstr>
      <vt:lpstr>XCODE – Tipos de variáveis</vt:lpstr>
      <vt:lpstr>XCODE – Nomes de variáveis</vt:lpstr>
      <vt:lpstr>XCODE – Nomes de variáveis</vt:lpstr>
      <vt:lpstr>XCODE – criando o primeiro projeto</vt:lpstr>
      <vt:lpstr>XCODE – criando o primeiro projeto</vt:lpstr>
      <vt:lpstr>XCODE – criando o primeiro projeto</vt:lpstr>
      <vt:lpstr>XCODE – criando o primeiro projeto</vt:lpstr>
      <vt:lpstr>XCODE – criando o primeiro projeto</vt:lpstr>
      <vt:lpstr>XCODE – criando o primeiro projeto</vt:lpstr>
      <vt:lpstr>XCODE – @interface</vt:lpstr>
      <vt:lpstr>XCODE – @interface</vt:lpstr>
      <vt:lpstr>XCODE – @implementation</vt:lpstr>
      <vt:lpstr>XCODE – Utilizando objetos</vt:lpstr>
      <vt:lpstr>XCODE – Exercício</vt:lpstr>
      <vt:lpstr>XCODE – Exercício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Fundamentos do desenvolvimento</dc:title>
  <dc:creator>Nabil Safatli</dc:creator>
  <cp:lastModifiedBy>Nabil Safatli</cp:lastModifiedBy>
  <cp:revision>88</cp:revision>
  <dcterms:created xsi:type="dcterms:W3CDTF">2015-10-12T20:44:48Z</dcterms:created>
  <dcterms:modified xsi:type="dcterms:W3CDTF">2015-11-11T00:50:46Z</dcterms:modified>
</cp:coreProperties>
</file>